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60"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6" d="100"/>
          <a:sy n="66"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a:t>Klik om de stijl te bewerken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a:t>Klik om de stijl te bewerken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a:t>Klik om de stijl te bewerken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A61015F-7CC6-4D0A-9D87-873EA4C304CC}" type="datetimeFigureOut">
              <a:rPr lang="en-US" dirty="0"/>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a:t>Klik om de stijl te bewerken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de stijl te bewerken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024128" y="2967788"/>
            <a:ext cx="4754880" cy="33415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a:t>Tekststijl van het model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a:t>Klik om de stijl te bewerken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05C68B11-C5A8-448C-8CE9-B1A273C79CFC}" type="datetimeFigureOut">
              <a:rPr lang="en-US" dirty="0"/>
              <a:t>4/23/2018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a:t>Klik om de stijl te bewerken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C7616CA0-919D-4A49-9C8A-62FDFB3A5183}" type="datetimeFigureOut">
              <a:rPr lang="en-US" dirty="0"/>
              <a:t>4/23/2018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a:t>Klik om de stijl te bewerken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4/23/2018</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ed.com/talks/tom_wujec_build_a_tower?language=nl#t-13549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EDA2A8-2875-4693-BB5C-DAFA0AF08F4E}"/>
              </a:ext>
            </a:extLst>
          </p:cNvPr>
          <p:cNvSpPr>
            <a:spLocks noGrp="1"/>
          </p:cNvSpPr>
          <p:nvPr>
            <p:ph type="ctrTitle"/>
          </p:nvPr>
        </p:nvSpPr>
        <p:spPr/>
        <p:txBody>
          <a:bodyPr/>
          <a:lstStyle/>
          <a:p>
            <a:r>
              <a:rPr lang="nl-NL" dirty="0"/>
              <a:t>Loopbaan &amp; burgerschap</a:t>
            </a:r>
          </a:p>
        </p:txBody>
      </p:sp>
      <p:sp>
        <p:nvSpPr>
          <p:cNvPr id="3" name="Ondertitel 2">
            <a:extLst>
              <a:ext uri="{FF2B5EF4-FFF2-40B4-BE49-F238E27FC236}">
                <a16:creationId xmlns:a16="http://schemas.microsoft.com/office/drawing/2014/main" id="{78E913A2-706D-4984-BB4C-0C38C120F8CB}"/>
              </a:ext>
            </a:extLst>
          </p:cNvPr>
          <p:cNvSpPr>
            <a:spLocks noGrp="1"/>
          </p:cNvSpPr>
          <p:nvPr>
            <p:ph type="subTitle" idx="1"/>
          </p:nvPr>
        </p:nvSpPr>
        <p:spPr/>
        <p:txBody>
          <a:bodyPr/>
          <a:lstStyle/>
          <a:p>
            <a:r>
              <a:rPr lang="nl-NL" dirty="0"/>
              <a:t>Les 2</a:t>
            </a:r>
          </a:p>
          <a:p>
            <a:endParaRPr lang="nl-NL" dirty="0"/>
          </a:p>
          <a:p>
            <a:r>
              <a:rPr lang="nl-NL" dirty="0"/>
              <a:t>6 maart 2018</a:t>
            </a:r>
          </a:p>
        </p:txBody>
      </p:sp>
    </p:spTree>
    <p:extLst>
      <p:ext uri="{BB962C8B-B14F-4D97-AF65-F5344CB8AC3E}">
        <p14:creationId xmlns:p14="http://schemas.microsoft.com/office/powerpoint/2010/main" val="248626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036553-D801-467C-9FB5-5FD0AC880614}"/>
              </a:ext>
            </a:extLst>
          </p:cNvPr>
          <p:cNvSpPr>
            <a:spLocks noGrp="1"/>
          </p:cNvSpPr>
          <p:nvPr>
            <p:ph type="title"/>
          </p:nvPr>
        </p:nvSpPr>
        <p:spPr/>
        <p:txBody>
          <a:bodyPr/>
          <a:lstStyle/>
          <a:p>
            <a:r>
              <a:rPr lang="nl-NL" dirty="0"/>
              <a:t>Programma van vandaag</a:t>
            </a:r>
          </a:p>
        </p:txBody>
      </p:sp>
      <p:sp>
        <p:nvSpPr>
          <p:cNvPr id="3" name="Tijdelijke aanduiding voor inhoud 2">
            <a:extLst>
              <a:ext uri="{FF2B5EF4-FFF2-40B4-BE49-F238E27FC236}">
                <a16:creationId xmlns:a16="http://schemas.microsoft.com/office/drawing/2014/main" id="{005EAECA-F400-4111-8E14-C080C35FAD29}"/>
              </a:ext>
            </a:extLst>
          </p:cNvPr>
          <p:cNvSpPr>
            <a:spLocks noGrp="1"/>
          </p:cNvSpPr>
          <p:nvPr>
            <p:ph idx="1"/>
          </p:nvPr>
        </p:nvSpPr>
        <p:spPr/>
        <p:txBody>
          <a:bodyPr/>
          <a:lstStyle/>
          <a:p>
            <a:r>
              <a:rPr lang="nl-NL" dirty="0"/>
              <a:t>1. A&amp;A registratie.</a:t>
            </a:r>
          </a:p>
          <a:p>
            <a:r>
              <a:rPr lang="nl-NL" dirty="0"/>
              <a:t>2. Activiteit van</a:t>
            </a:r>
          </a:p>
          <a:p>
            <a:r>
              <a:rPr lang="nl-NL" dirty="0"/>
              <a:t>4. Marshmallow </a:t>
            </a:r>
            <a:r>
              <a:rPr lang="nl-NL" dirty="0" err="1"/>
              <a:t>challenge</a:t>
            </a:r>
            <a:r>
              <a:rPr lang="nl-NL" dirty="0"/>
              <a:t>.</a:t>
            </a:r>
          </a:p>
          <a:p>
            <a:r>
              <a:rPr lang="nl-NL" dirty="0"/>
              <a:t>5. Ted talk.</a:t>
            </a:r>
          </a:p>
        </p:txBody>
      </p:sp>
    </p:spTree>
    <p:extLst>
      <p:ext uri="{BB962C8B-B14F-4D97-AF65-F5344CB8AC3E}">
        <p14:creationId xmlns:p14="http://schemas.microsoft.com/office/powerpoint/2010/main" val="1644265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1E66F0-0D09-473B-8181-DF543ED74CC7}"/>
              </a:ext>
            </a:extLst>
          </p:cNvPr>
          <p:cNvSpPr>
            <a:spLocks noGrp="1"/>
          </p:cNvSpPr>
          <p:nvPr>
            <p:ph type="title"/>
          </p:nvPr>
        </p:nvSpPr>
        <p:spPr/>
        <p:txBody>
          <a:bodyPr/>
          <a:lstStyle/>
          <a:p>
            <a:r>
              <a:rPr lang="nl-NL" dirty="0"/>
              <a:t>Marshmallow </a:t>
            </a:r>
            <a:r>
              <a:rPr lang="nl-NL" dirty="0" err="1"/>
              <a:t>challenge</a:t>
            </a:r>
            <a:endParaRPr lang="nl-NL" dirty="0"/>
          </a:p>
        </p:txBody>
      </p:sp>
      <p:sp>
        <p:nvSpPr>
          <p:cNvPr id="3" name="Tijdelijke aanduiding voor inhoud 2">
            <a:extLst>
              <a:ext uri="{FF2B5EF4-FFF2-40B4-BE49-F238E27FC236}">
                <a16:creationId xmlns:a16="http://schemas.microsoft.com/office/drawing/2014/main" id="{A45E244B-9957-4AEE-AC56-FB3D1FE241A5}"/>
              </a:ext>
            </a:extLst>
          </p:cNvPr>
          <p:cNvSpPr>
            <a:spLocks noGrp="1"/>
          </p:cNvSpPr>
          <p:nvPr>
            <p:ph idx="1"/>
          </p:nvPr>
        </p:nvSpPr>
        <p:spPr/>
        <p:txBody>
          <a:bodyPr/>
          <a:lstStyle/>
          <a:p>
            <a:r>
              <a:rPr lang="nl-NL" dirty="0"/>
              <a:t>In teams van 6 personen gaan jullie proberen de hoogste toren te bouwen.</a:t>
            </a:r>
          </a:p>
          <a:p>
            <a:r>
              <a:rPr lang="nl-NL" dirty="0"/>
              <a:t>Twee personen gaan observeren de andere vier gaan bouwen.</a:t>
            </a:r>
          </a:p>
          <a:p>
            <a:r>
              <a:rPr lang="nl-NL" dirty="0"/>
              <a:t>Jullie hebben hier 18 minuten de tijd voor.</a:t>
            </a:r>
          </a:p>
          <a:p>
            <a:r>
              <a:rPr lang="nl-NL" dirty="0"/>
              <a:t>De marshmallow moet bovenop de toren.</a:t>
            </a:r>
          </a:p>
        </p:txBody>
      </p:sp>
      <p:pic>
        <p:nvPicPr>
          <p:cNvPr id="1026" name="Picture 2" descr="Afbeeldingsresultaat voor uitleg marshmallow challenge">
            <a:extLst>
              <a:ext uri="{FF2B5EF4-FFF2-40B4-BE49-F238E27FC236}">
                <a16:creationId xmlns:a16="http://schemas.microsoft.com/office/drawing/2014/main" id="{31A0E488-FC75-4DE5-8D81-29B02F523E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4164" y="3237609"/>
            <a:ext cx="5848350" cy="3448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4484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FF39CA-0E39-4D71-9098-B3599C9D5961}"/>
              </a:ext>
            </a:extLst>
          </p:cNvPr>
          <p:cNvSpPr>
            <a:spLocks noGrp="1"/>
          </p:cNvSpPr>
          <p:nvPr>
            <p:ph type="title"/>
          </p:nvPr>
        </p:nvSpPr>
        <p:spPr/>
        <p:txBody>
          <a:bodyPr/>
          <a:lstStyle/>
          <a:p>
            <a:r>
              <a:rPr lang="nl-NL" dirty="0"/>
              <a:t>Marshmallow </a:t>
            </a:r>
            <a:r>
              <a:rPr lang="nl-NL" dirty="0" err="1"/>
              <a:t>challenge</a:t>
            </a:r>
            <a:endParaRPr lang="nl-NL" dirty="0"/>
          </a:p>
        </p:txBody>
      </p:sp>
      <p:sp>
        <p:nvSpPr>
          <p:cNvPr id="3" name="Tijdelijke aanduiding voor inhoud 2">
            <a:extLst>
              <a:ext uri="{FF2B5EF4-FFF2-40B4-BE49-F238E27FC236}">
                <a16:creationId xmlns:a16="http://schemas.microsoft.com/office/drawing/2014/main" id="{A58DB863-7836-4E25-AF58-6670EC752912}"/>
              </a:ext>
            </a:extLst>
          </p:cNvPr>
          <p:cNvSpPr>
            <a:spLocks noGrp="1"/>
          </p:cNvSpPr>
          <p:nvPr>
            <p:ph idx="1"/>
          </p:nvPr>
        </p:nvSpPr>
        <p:spPr/>
        <p:txBody>
          <a:bodyPr>
            <a:normAutofit fontScale="85000" lnSpcReduction="20000"/>
          </a:bodyPr>
          <a:lstStyle/>
          <a:p>
            <a:r>
              <a:rPr lang="nl-NL" b="1" dirty="0"/>
              <a:t>De regels</a:t>
            </a:r>
            <a:endParaRPr lang="nl-NL" dirty="0"/>
          </a:p>
          <a:p>
            <a:r>
              <a:rPr lang="nl-NL" b="1" dirty="0"/>
              <a:t>Bouw de hoogste vrijstaande structuur.</a:t>
            </a:r>
            <a:r>
              <a:rPr lang="nl-NL" dirty="0"/>
              <a:t> Het winnende team is het team dat de hoogste structuur heeft gebouwd, gemeten vanaf het oppervlak van de tafel tot de top van de marshmallow. Dat betekent dat de structuur niet verhoogd kan worden door hem op een stoel te zetten of aan het plafond te hangen.</a:t>
            </a:r>
          </a:p>
          <a:p>
            <a:r>
              <a:rPr lang="nl-NL" b="1" dirty="0"/>
              <a:t>De gehele marshmallow moet op de top staan.</a:t>
            </a:r>
            <a:r>
              <a:rPr lang="nl-NL" dirty="0"/>
              <a:t> De gehele marshmallow moet bovenop de structuur staan. Stukjes van de marshmallow afhalen betekent automatisch diskwalificatie.</a:t>
            </a:r>
          </a:p>
          <a:p>
            <a:r>
              <a:rPr lang="nl-NL" b="1" dirty="0"/>
              <a:t>Gebruik de materialen die je hebt gekregen. </a:t>
            </a:r>
            <a:r>
              <a:rPr lang="nl-NL" dirty="0"/>
              <a:t>Je mag niet zelf extra materiaal hieraan toevoegen. Je hoeft niet alles te gebruiken. Je mag zelf weten hoeveel spaghetti, touw of tape je gebruikt. </a:t>
            </a:r>
          </a:p>
          <a:p>
            <a:r>
              <a:rPr lang="nl-NL" b="1" dirty="0"/>
              <a:t>Breek de spaghetti, het touw of de tape.</a:t>
            </a:r>
            <a:r>
              <a:rPr lang="nl-NL" dirty="0"/>
              <a:t> Je mag de spaghetti, het touw en de tape breken. Je hoeft dat overigens niet te doen.</a:t>
            </a:r>
          </a:p>
          <a:p>
            <a:r>
              <a:rPr lang="nl-NL" b="1" dirty="0"/>
              <a:t>Deze </a:t>
            </a:r>
            <a:r>
              <a:rPr lang="nl-NL" b="1" dirty="0" err="1"/>
              <a:t>challenge</a:t>
            </a:r>
            <a:r>
              <a:rPr lang="nl-NL" b="1" dirty="0"/>
              <a:t> duurt 18 minuten. </a:t>
            </a:r>
            <a:r>
              <a:rPr lang="nl-NL" dirty="0"/>
              <a:t>De </a:t>
            </a:r>
            <a:r>
              <a:rPr lang="nl-NL" dirty="0" err="1"/>
              <a:t>challenge</a:t>
            </a:r>
            <a:r>
              <a:rPr lang="nl-NL" dirty="0"/>
              <a:t> duurt 18 minuten. Daarna mag je de structuur niet meer aanraken. Je mag de structuur dus ook niet vasthouden na die 18 minuten. Je mag altijd vragen hoeveel tijd je nog hebt.</a:t>
            </a:r>
          </a:p>
          <a:p>
            <a:endParaRPr lang="nl-NL" dirty="0"/>
          </a:p>
        </p:txBody>
      </p:sp>
    </p:spTree>
    <p:extLst>
      <p:ext uri="{BB962C8B-B14F-4D97-AF65-F5344CB8AC3E}">
        <p14:creationId xmlns:p14="http://schemas.microsoft.com/office/powerpoint/2010/main" val="4058040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AC8072-93E3-47CB-9EE3-3ACD421D0536}"/>
              </a:ext>
            </a:extLst>
          </p:cNvPr>
          <p:cNvSpPr>
            <a:spLocks noGrp="1"/>
          </p:cNvSpPr>
          <p:nvPr>
            <p:ph type="title"/>
          </p:nvPr>
        </p:nvSpPr>
        <p:spPr/>
        <p:txBody>
          <a:bodyPr/>
          <a:lstStyle/>
          <a:p>
            <a:r>
              <a:rPr lang="nl-NL" dirty="0"/>
              <a:t>Ted talk</a:t>
            </a:r>
          </a:p>
        </p:txBody>
      </p:sp>
      <p:sp>
        <p:nvSpPr>
          <p:cNvPr id="3" name="Tijdelijke aanduiding voor inhoud 2">
            <a:extLst>
              <a:ext uri="{FF2B5EF4-FFF2-40B4-BE49-F238E27FC236}">
                <a16:creationId xmlns:a16="http://schemas.microsoft.com/office/drawing/2014/main" id="{F8DA980A-AC32-4DA6-8CF1-1FBB622DCC5E}"/>
              </a:ext>
            </a:extLst>
          </p:cNvPr>
          <p:cNvSpPr>
            <a:spLocks noGrp="1"/>
          </p:cNvSpPr>
          <p:nvPr>
            <p:ph idx="1"/>
          </p:nvPr>
        </p:nvSpPr>
        <p:spPr/>
        <p:txBody>
          <a:bodyPr>
            <a:normAutofit/>
          </a:bodyPr>
          <a:lstStyle/>
          <a:p>
            <a:r>
              <a:rPr lang="nl-NL" dirty="0"/>
              <a:t>Voor de mensen die geobserveerd hebben:</a:t>
            </a:r>
            <a:br>
              <a:rPr lang="nl-NL" dirty="0"/>
            </a:br>
            <a:endParaRPr lang="nl-NL" dirty="0"/>
          </a:p>
          <a:p>
            <a:r>
              <a:rPr lang="nl-NL" dirty="0"/>
              <a:t>Wat zagen jullie?</a:t>
            </a:r>
          </a:p>
          <a:p>
            <a:r>
              <a:rPr lang="nl-NL" dirty="0"/>
              <a:t>Wie nam de leiding?</a:t>
            </a:r>
          </a:p>
          <a:p>
            <a:r>
              <a:rPr lang="nl-NL" dirty="0"/>
              <a:t>Wie volgde?</a:t>
            </a:r>
          </a:p>
          <a:p>
            <a:r>
              <a:rPr lang="nl-NL" dirty="0"/>
              <a:t>Wat werkte goed in de samenwerking en wat minder?</a:t>
            </a:r>
            <a:endParaRPr lang="nl-NL" dirty="0">
              <a:hlinkClick r:id="rId2"/>
            </a:endParaRPr>
          </a:p>
          <a:p>
            <a:endParaRPr lang="nl-NL" dirty="0">
              <a:hlinkClick r:id="rId2"/>
            </a:endParaRPr>
          </a:p>
          <a:p>
            <a:r>
              <a:rPr lang="nl-NL" dirty="0">
                <a:hlinkClick r:id="rId2"/>
              </a:rPr>
              <a:t>https://www.ted.com/talks/tom_wujec_build_a_tower?language=nl#t-135498</a:t>
            </a:r>
            <a:endParaRPr lang="nl-NL" dirty="0"/>
          </a:p>
          <a:p>
            <a:endParaRPr lang="nl-NL" dirty="0"/>
          </a:p>
        </p:txBody>
      </p:sp>
    </p:spTree>
    <p:extLst>
      <p:ext uri="{BB962C8B-B14F-4D97-AF65-F5344CB8AC3E}">
        <p14:creationId xmlns:p14="http://schemas.microsoft.com/office/powerpoint/2010/main" val="3678946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DA44FD-04C8-4377-ABEA-10F4FF47FD06}"/>
              </a:ext>
            </a:extLst>
          </p:cNvPr>
          <p:cNvSpPr>
            <a:spLocks noGrp="1"/>
          </p:cNvSpPr>
          <p:nvPr>
            <p:ph type="title"/>
          </p:nvPr>
        </p:nvSpPr>
        <p:spPr>
          <a:xfrm>
            <a:off x="1024128" y="585216"/>
            <a:ext cx="9720072" cy="5830098"/>
          </a:xfrm>
        </p:spPr>
        <p:txBody>
          <a:bodyPr>
            <a:normAutofit fontScale="90000"/>
          </a:bodyPr>
          <a:lstStyle/>
          <a:p>
            <a:br>
              <a:rPr lang="nl-NL" dirty="0"/>
            </a:br>
            <a:br>
              <a:rPr lang="nl-NL" dirty="0"/>
            </a:br>
            <a:r>
              <a:rPr lang="nl-NL" dirty="0"/>
              <a:t>Tot volgende week!</a:t>
            </a:r>
            <a:br>
              <a:rPr lang="nl-NL" dirty="0"/>
            </a:br>
            <a:br>
              <a:rPr lang="nl-NL" dirty="0"/>
            </a:br>
            <a:br>
              <a:rPr lang="nl-NL" dirty="0"/>
            </a:br>
            <a:br>
              <a:rPr lang="nl-NL" dirty="0"/>
            </a:br>
            <a:r>
              <a:rPr lang="nl-NL" sz="4000" dirty="0"/>
              <a:t>Activiteit van:</a:t>
            </a:r>
            <a:br>
              <a:rPr lang="nl-NL" sz="4000"/>
            </a:br>
            <a:br>
              <a:rPr lang="nl-NL" dirty="0"/>
            </a:br>
            <a:br>
              <a:rPr lang="nl-NL" dirty="0"/>
            </a:br>
            <a:br>
              <a:rPr lang="nl-NL" dirty="0"/>
            </a:br>
            <a:endParaRPr lang="nl-NL" dirty="0"/>
          </a:p>
        </p:txBody>
      </p:sp>
      <p:pic>
        <p:nvPicPr>
          <p:cNvPr id="2050" name="Picture 2" descr="Afbeeldingsresultaat voor uitleg marshmallow challenge">
            <a:extLst>
              <a:ext uri="{FF2B5EF4-FFF2-40B4-BE49-F238E27FC236}">
                <a16:creationId xmlns:a16="http://schemas.microsoft.com/office/drawing/2014/main" id="{4AEB0304-11D5-40B6-90F6-66C91F4CADE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615308" y="1783778"/>
            <a:ext cx="5917890" cy="4438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21158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64</TotalTime>
  <Words>93</Words>
  <Application>Microsoft Office PowerPoint</Application>
  <PresentationFormat>Breedbeeld</PresentationFormat>
  <Paragraphs>30</Paragraphs>
  <Slides>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vt:i4>
      </vt:variant>
    </vt:vector>
  </HeadingPairs>
  <TitlesOfParts>
    <vt:vector size="10" baseType="lpstr">
      <vt:lpstr>Tw Cen MT</vt:lpstr>
      <vt:lpstr>Tw Cen MT Condensed</vt:lpstr>
      <vt:lpstr>Wingdings 3</vt:lpstr>
      <vt:lpstr>Integraal</vt:lpstr>
      <vt:lpstr>Loopbaan &amp; burgerschap</vt:lpstr>
      <vt:lpstr>Programma van vandaag</vt:lpstr>
      <vt:lpstr>Marshmallow challenge</vt:lpstr>
      <vt:lpstr>Marshmallow challenge</vt:lpstr>
      <vt:lpstr>Ted talk</vt:lpstr>
      <vt:lpstr>  Tot volgende week!    Activiteit van: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Loopbaan &amp; burgerschap</dc:title>
  <dc:creator>Carlien Solle</dc:creator>
  <cp:lastModifiedBy>Carlien Solle</cp:lastModifiedBy>
  <cp:revision>7</cp:revision>
  <dcterms:created xsi:type="dcterms:W3CDTF">2018-03-05T11:53:05Z</dcterms:created>
  <dcterms:modified xsi:type="dcterms:W3CDTF">2018-04-23T12:46:06Z</dcterms:modified>
</cp:coreProperties>
</file>